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6" r:id="rId17"/>
    <p:sldId id="277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3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1BE4B6D-CB7F-4AAF-9CAE-268F06A9BB82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B5BC96-84B8-4205-93B4-44210FE39A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1446-9F8E-4029-97ED-5B2203979474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0136-2C3C-4281-9F99-51276E96F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C93A-98F2-4C34-B839-A39B553AB340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0EF5-DEDD-44A3-AA13-B54819FB0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19D9-5107-4702-91DF-B1B3F9AC7F57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C2E4-30B6-459A-8DA8-32783F13B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vnoramenný trojúhelník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Přímá spojovací čár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B50A-5BB2-4E91-9933-AF872AF8AD4A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F7B4-2EFE-4EAC-B2CA-CFAAB8129F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4799-26DF-490C-B10A-6A2BF5343339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DA0A-7918-4935-BB1C-A9C734E7C4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98CC0-8093-4B12-8162-B3B5BAB11DAA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030ECF3-31D1-4049-A51F-9BD197F9A6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8D53-9509-44D7-AB6E-5ED409FFB291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EDAF-BADD-4989-B780-819AB1ABFF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4A4E-6980-433D-81C8-F927434DB5B0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4C9E-7D16-4279-A0BD-E058EC806B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BA57F67-9EE3-4612-9DAD-46271C1EDC5F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BE71C7-BFFB-40A6-A711-EFBE21DAF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42F491A-F6B6-4DDA-A8B2-AD9B2B3813FA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7FD7A5A-630F-4B90-92C9-7A1A7E088D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0320D-2A25-41F3-8E32-2132B6EAB3C0}" type="datetimeFigureOut">
              <a:rPr lang="cs-CZ"/>
              <a:pPr>
                <a:defRPr/>
              </a:pPr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25F73-37D7-4626-9DB8-8EB832A242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ransition>
    <p:zoom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83011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69" y="357166"/>
            <a:ext cx="8048639" cy="6036479"/>
          </a:xfrm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357694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Čtu, čteš, čteme…</a:t>
            </a:r>
            <a:b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Knihomol roku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10726310_739594079423785_181482615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3857653" cy="5143536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Dramatizace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DSC_00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4802555" cy="3214710"/>
          </a:xfrm>
          <a:effectLst>
            <a:softEdge rad="112500"/>
          </a:effectLst>
        </p:spPr>
      </p:pic>
      <p:pic>
        <p:nvPicPr>
          <p:cNvPr id="5" name="Obrázek 4" descr="DSC_0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00438"/>
            <a:ext cx="4662486" cy="312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 flipV="1">
            <a:off x="5076825" y="765175"/>
            <a:ext cx="80963" cy="714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eaLnBrk="1" hangingPunct="1">
              <a:defRPr/>
            </a:pPr>
            <a:endParaRPr lang="cs-CZ" sz="380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Zástupný symbol pro obsah 3" descr="DSC_05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58" y="485755"/>
            <a:ext cx="4867292" cy="3264408"/>
          </a:xfrm>
          <a:effectLst>
            <a:softEdge rad="112500"/>
          </a:effectLst>
        </p:spPr>
      </p:pic>
      <p:pic>
        <p:nvPicPr>
          <p:cNvPr id="5" name="Obrázek 4" descr="DSC_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000372"/>
            <a:ext cx="4876800" cy="326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Literární dílny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0" y="1357313"/>
            <a:ext cx="5214938" cy="4572000"/>
          </a:xfrm>
        </p:spPr>
        <p:txBody>
          <a:bodyPr/>
          <a:lstStyle/>
          <a:p>
            <a:pPr eaLnBrk="1" hangingPunct="1"/>
            <a:r>
              <a:rPr lang="cs-CZ" smtClean="0"/>
              <a:t>Neobyčejný kluk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Julie mezi slovy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Malý princ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Deník třídního otloukánka</a:t>
            </a:r>
          </a:p>
        </p:txBody>
      </p:sp>
      <p:pic>
        <p:nvPicPr>
          <p:cNvPr id="5" name="Obrázek 4" descr="P106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9859" y="0"/>
            <a:ext cx="45541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472386" cy="1089804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Znáte české pohádky?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0" y="1143000"/>
            <a:ext cx="8258175" cy="688975"/>
          </a:xfrm>
        </p:spPr>
        <p:txBody>
          <a:bodyPr/>
          <a:lstStyle/>
          <a:p>
            <a:pPr eaLnBrk="1" hangingPunct="1"/>
            <a:r>
              <a:rPr lang="cs-CZ" smtClean="0"/>
              <a:t>Mezitřídní soutěž 5. roč.</a:t>
            </a:r>
          </a:p>
        </p:txBody>
      </p:sp>
      <p:pic>
        <p:nvPicPr>
          <p:cNvPr id="4" name="Obrázek 3" descr="IMG_20140227_083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6429420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Vánoční čtení v knihovně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P106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7246574" cy="4811725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C120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062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tx1"/>
                </a:solidFill>
              </a:rPr>
              <a:t>Ozdobička</a:t>
            </a:r>
            <a:r>
              <a:rPr lang="cs-CZ" b="1" dirty="0" smtClean="0">
                <a:solidFill>
                  <a:schemeClr val="tx1"/>
                </a:solidFill>
              </a:rPr>
              <a:t> s tajným přáním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 descr="PC11015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6084" y="2285992"/>
            <a:ext cx="5857916" cy="4393437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Velikonoční čtení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P41501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5048285" cy="3786214"/>
          </a:xfrm>
          <a:effectLst>
            <a:softEdge rad="112500"/>
          </a:effectLst>
        </p:spPr>
      </p:pic>
      <p:pic>
        <p:nvPicPr>
          <p:cNvPr id="5" name="Obrázek 4" descr="P415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71810"/>
            <a:ext cx="4800608" cy="36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Mikulášské čtení v 5.B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P1050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461046" cy="4954601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Knížka pro prvňáčka- už jsem čtenář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DSC_1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111" y="1643050"/>
            <a:ext cx="7187886" cy="4811725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Noc s Andersenem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DSC_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3"/>
            <a:ext cx="7643866" cy="5116968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Záložka do knihy spojuje školy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10744508_739594086090451_165176632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04164"/>
            <a:ext cx="6334148" cy="4750611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eaLnBrk="1" hangingPunct="1">
              <a:defRPr/>
            </a:pPr>
            <a:endParaRPr lang="cs-CZ" sz="380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 descr="DSC_0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954" y="2059378"/>
            <a:ext cx="6614176" cy="442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pro obsah 6" descr="10723205_739594062757120_1344250906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262816">
            <a:off x="641631" y="-106417"/>
            <a:ext cx="4500594" cy="6000792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_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8643998" cy="5786478"/>
          </a:xfrm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857232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tx1"/>
                </a:solidFill>
              </a:rPr>
              <a:t>Pasování na čtenáře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_0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643998" cy="5786478"/>
          </a:xfrm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</a:rPr>
              <a:t>Patroni tříd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nders-2014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680751" cy="5810678"/>
          </a:xfrm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</a:rPr>
              <a:t>Křest kuchařky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758138" cy="80405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Besedy se spisovateli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0" y="857250"/>
            <a:ext cx="8229600" cy="1117600"/>
          </a:xfrm>
        </p:spPr>
        <p:txBody>
          <a:bodyPr/>
          <a:lstStyle/>
          <a:p>
            <a:pPr eaLnBrk="1" hangingPunct="1"/>
            <a:r>
              <a:rPr lang="cs-CZ" smtClean="0"/>
              <a:t>Marek Šolmes Srazil</a:t>
            </a:r>
          </a:p>
        </p:txBody>
      </p:sp>
      <p:pic>
        <p:nvPicPr>
          <p:cNvPr id="4" name="Obrázek 3" descr="DSC_2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7412209" cy="496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411163" y="268288"/>
            <a:ext cx="46037" cy="231775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28625" y="357188"/>
            <a:ext cx="3543300" cy="1525587"/>
          </a:xfrm>
        </p:spPr>
        <p:txBody>
          <a:bodyPr/>
          <a:lstStyle/>
          <a:p>
            <a:pPr eaLnBrk="1" hangingPunct="1"/>
            <a:r>
              <a:rPr lang="cs-CZ" sz="3200" smtClean="0"/>
              <a:t>Lubomír Müller</a:t>
            </a:r>
          </a:p>
        </p:txBody>
      </p:sp>
      <p:pic>
        <p:nvPicPr>
          <p:cNvPr id="4" name="Obrázek 3" descr="P1060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031" y="928670"/>
            <a:ext cx="6241969" cy="414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CSC_19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Pohádkový les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P1060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1" y="1500174"/>
            <a:ext cx="7530405" cy="5000660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Pohádkování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pro obsah 3" descr="P1060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568623" cy="5026039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2473</TotalTime>
  <Words>19</Words>
  <Application>Microsoft Office PowerPoint</Application>
  <PresentationFormat>Předvádění na obrazovce (4:3)</PresentationFormat>
  <Paragraphs>10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7</vt:i4>
      </vt:variant>
      <vt:variant>
        <vt:lpstr>Nadpisy snímků</vt:lpstr>
      </vt:variant>
      <vt:variant>
        <vt:i4>21</vt:i4>
      </vt:variant>
    </vt:vector>
  </HeadingPairs>
  <TitlesOfParts>
    <vt:vector size="33" baseType="lpstr">
      <vt:lpstr>Arial</vt:lpstr>
      <vt:lpstr>Century Gothic</vt:lpstr>
      <vt:lpstr>Wingdings 2</vt:lpstr>
      <vt:lpstr>Verdana</vt:lpstr>
      <vt:lpstr>Calibri</vt:lpstr>
      <vt:lpstr>Talent</vt:lpstr>
      <vt:lpstr>Talent</vt:lpstr>
      <vt:lpstr>Talent</vt:lpstr>
      <vt:lpstr>Talent</vt:lpstr>
      <vt:lpstr>Talent</vt:lpstr>
      <vt:lpstr>Talent</vt:lpstr>
      <vt:lpstr>Talent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Jacqueline Bauerová</dc:creator>
  <cp:lastModifiedBy>Jan Bartoš</cp:lastModifiedBy>
  <cp:revision>14</cp:revision>
  <dcterms:created xsi:type="dcterms:W3CDTF">2014-10-17T16:20:27Z</dcterms:created>
  <dcterms:modified xsi:type="dcterms:W3CDTF">2014-11-27T12:56:31Z</dcterms:modified>
</cp:coreProperties>
</file>