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6" r:id="rId8"/>
    <p:sldId id="268" r:id="rId9"/>
    <p:sldId id="261" r:id="rId10"/>
    <p:sldId id="262" r:id="rId11"/>
    <p:sldId id="264" r:id="rId12"/>
    <p:sldId id="263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930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BEE94-F9F3-44BE-AF7D-ED8F8C2D268E}" type="datetimeFigureOut">
              <a:rPr lang="cs-CZ"/>
              <a:pPr>
                <a:defRPr/>
              </a:pPr>
              <a:t>6.11.2014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4AE06-5A36-4385-A288-9AD58A4DB3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1D9AA-AF93-43BD-8EF4-027517576B84}" type="datetimeFigureOut">
              <a:rPr lang="cs-CZ"/>
              <a:pPr>
                <a:defRPr/>
              </a:pPr>
              <a:t>6.11.2014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729C2-EA30-438E-B77B-71A2524EC0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B0844-ED19-44DC-8A1D-9E9545B2D8A7}" type="datetimeFigureOut">
              <a:rPr lang="cs-CZ"/>
              <a:pPr>
                <a:defRPr/>
              </a:pPr>
              <a:t>6.11.2014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DDEDB-9A5F-4D05-99AE-1BDD5D2C1A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D5181-1B81-4FC0-89C8-8DD90C93C355}" type="datetimeFigureOut">
              <a:rPr lang="cs-CZ"/>
              <a:pPr>
                <a:defRPr/>
              </a:pPr>
              <a:t>6.11.2014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4965F-E684-44F1-8AC3-FC0E7456FE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12EDC-4416-4B39-B6EA-D4F55BF478D8}" type="datetimeFigureOut">
              <a:rPr lang="cs-CZ"/>
              <a:pPr>
                <a:defRPr/>
              </a:pPr>
              <a:t>6.11.2014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662D3-AB4B-435D-A11F-1682B17C98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8AC8D-D2D2-4BAD-BD62-3621F0FF30E3}" type="datetimeFigureOut">
              <a:rPr lang="cs-CZ"/>
              <a:pPr>
                <a:defRPr/>
              </a:pPr>
              <a:t>6.11.2014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AEC1E-B243-4246-8AB9-CBBA129D9A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63EE8-3CF4-4BEA-83A5-90C4E170B54A}" type="datetimeFigureOut">
              <a:rPr lang="cs-CZ"/>
              <a:pPr>
                <a:defRPr/>
              </a:pPr>
              <a:t>6.11.2014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47847-4B54-456C-B0B6-21C5CF1E61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62FB8-9583-406A-9C10-48B5ED0539D0}" type="datetimeFigureOut">
              <a:rPr lang="cs-CZ"/>
              <a:pPr>
                <a:defRPr/>
              </a:pPr>
              <a:t>6.11.2014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A09C1-2C3D-4701-92D6-D7C4ED7AAB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7F3DA-2C23-4302-9472-7B798F73D0F3}" type="datetimeFigureOut">
              <a:rPr lang="cs-CZ"/>
              <a:pPr>
                <a:defRPr/>
              </a:pPr>
              <a:t>6.11.2014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9602E-D15C-4C00-9BFE-68CB5CCD82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F69FB-A97E-4FBC-9386-B6BC3FAAB0B8}" type="datetimeFigureOut">
              <a:rPr lang="cs-CZ"/>
              <a:pPr>
                <a:defRPr/>
              </a:pPr>
              <a:t>6.11.2014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9FF6D-D19D-4C67-8521-D212026FD8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552D3-2F0D-4D9F-A8C8-014B2F99204F}" type="datetimeFigureOut">
              <a:rPr lang="cs-CZ"/>
              <a:pPr>
                <a:defRPr/>
              </a:pPr>
              <a:t>6.11.2014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F0AE1-C3F6-454C-9411-B186CFA550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C14BD7-8BC9-41F9-AAB5-682B163E4FDF}" type="datetimeFigureOut">
              <a:rPr lang="cs-CZ"/>
              <a:pPr>
                <a:defRPr/>
              </a:pPr>
              <a:t>6.11.2014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843BD0-E0B7-4FCA-835F-FC6DB8031A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smalesov.cz/gallery/14146020314.jpg" TargetMode="Externa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Nadpis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125538"/>
          </a:xfrm>
        </p:spPr>
        <p:txBody>
          <a:bodyPr/>
          <a:lstStyle/>
          <a:p>
            <a:pPr eaLnBrk="1" hangingPunct="1"/>
            <a:r>
              <a:rPr lang="cs-CZ" smtClean="0"/>
              <a:t>Vše začíná pasováním prvňáčků</a:t>
            </a:r>
          </a:p>
        </p:txBody>
      </p:sp>
      <p:sp>
        <p:nvSpPr>
          <p:cNvPr id="13314" name="Podnadpis 2"/>
          <p:cNvSpPr>
            <a:spLocks noGrp="1"/>
          </p:cNvSpPr>
          <p:nvPr>
            <p:ph type="subTitle" idx="1"/>
          </p:nvPr>
        </p:nvSpPr>
        <p:spPr>
          <a:xfrm flipV="1">
            <a:off x="1371600" y="3789363"/>
            <a:ext cx="2120900" cy="714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sz="800" smtClean="0">
              <a:solidFill>
                <a:srgbClr val="898989"/>
              </a:solidFill>
            </a:endParaRPr>
          </a:p>
        </p:txBody>
      </p:sp>
      <p:pic>
        <p:nvPicPr>
          <p:cNvPr id="13315" name="Picture 2" descr="C:\Documents and Settings\Martina\Dokumenty\Obrázky\pasování 2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908050"/>
            <a:ext cx="4286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C:\Documents and Settings\Martina\Dokumenty\Obrázky\14036069013n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1268413"/>
            <a:ext cx="247173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 descr="C:\Documents and Settings\Martina\Dokumenty\Obrázky\14036068456n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4292600"/>
            <a:ext cx="2520950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cs-CZ" smtClean="0"/>
              <a:t>Bojujeme všichni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48038" y="2276475"/>
            <a:ext cx="5795962" cy="4392613"/>
          </a:xfrm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341438"/>
            <a:ext cx="48768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Královské klání – 4.třída</a:t>
            </a:r>
          </a:p>
        </p:txBody>
      </p:sp>
      <p:sp>
        <p:nvSpPr>
          <p:cNvPr id="235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Rozpoznat ukázku z knihy</a:t>
            </a:r>
          </a:p>
          <a:p>
            <a:pPr eaLnBrk="1" hangingPunct="1"/>
            <a:r>
              <a:rPr lang="cs-CZ" smtClean="0"/>
              <a:t>Kdo jsem ?</a:t>
            </a:r>
          </a:p>
          <a:p>
            <a:pPr eaLnBrk="1" hangingPunct="1"/>
            <a:r>
              <a:rPr lang="cs-CZ" smtClean="0"/>
              <a:t>Čtení s porozuměním</a:t>
            </a:r>
          </a:p>
          <a:p>
            <a:pPr eaLnBrk="1" hangingPunct="1"/>
            <a:endParaRPr lang="cs-CZ" smtClean="0"/>
          </a:p>
        </p:txBody>
      </p:sp>
      <p:pic>
        <p:nvPicPr>
          <p:cNvPr id="23555" name="Picture 2" descr="C:\Documents and Settings\Martina\Dokumenty\Obrázky\královské klání 4.třída\14036819260n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3357563"/>
            <a:ext cx="20891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 descr="C:\Documents and Settings\Martina\Dokumenty\Obrázky\královské klání 4.třída\14036819261n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628775"/>
            <a:ext cx="17399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C:\Documents and Settings\Martina\Dokumenty\Obrázky\královské klání 4.třída\14036819893n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500438"/>
            <a:ext cx="1811338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5" descr="C:\Documents and Settings\Martina\Dokumenty\Obrázky\královské klání 4.třída\14036824551n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4859338"/>
            <a:ext cx="2117725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6" descr="C:\Documents and Settings\Martina\Dokumenty\Obrázky\královské klání 4.třída\14036824634n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4818063"/>
            <a:ext cx="2116138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7" descr="C:\Documents and Settings\Martina\Dokumenty\Obrázky\královské klání 4.třída\14036819273n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5825" y="1484313"/>
            <a:ext cx="1524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C:\Documents and Settings\Martina\Dokumenty\Obrázky\královské klání 4.třída\14036826347n[1]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19925" y="4941888"/>
            <a:ext cx="2124075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Klání císařů – 5.třída</a:t>
            </a: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1268413"/>
            <a:ext cx="4211637" cy="5257800"/>
          </a:xfrm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644900"/>
            <a:ext cx="48768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1341438"/>
            <a:ext cx="3544887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b="1" dirty="0" smtClean="0"/>
              <a:t>Dobýt hrad </a:t>
            </a:r>
            <a:r>
              <a:rPr lang="cs-CZ" sz="3600" b="1" dirty="0" err="1" smtClean="0"/>
              <a:t>Přečtejn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200" dirty="0" smtClean="0"/>
              <a:t>Najít požadovanou informaci</a:t>
            </a:r>
            <a:br>
              <a:rPr lang="cs-CZ" sz="2200" dirty="0" smtClean="0"/>
            </a:br>
            <a:r>
              <a:rPr lang="cs-CZ" sz="2200" dirty="0" smtClean="0"/>
              <a:t>Orientovat se v knihovně</a:t>
            </a:r>
            <a:br>
              <a:rPr lang="cs-CZ" sz="2200" dirty="0" smtClean="0"/>
            </a:br>
            <a:r>
              <a:rPr lang="cs-CZ" sz="2200" dirty="0" smtClean="0"/>
              <a:t>Vyprávět o svém oblíbeném hrdinovi</a:t>
            </a:r>
            <a:endParaRPr lang="cs-CZ" sz="2200" dirty="0"/>
          </a:p>
        </p:txBody>
      </p:sp>
      <p:pic>
        <p:nvPicPr>
          <p:cNvPr id="25602" name="Picture 2" descr="C:\Documents and Settings\Martina\Dokumenty\Obrázky\svět fantazie - čtvrťác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2349500"/>
            <a:ext cx="5715000" cy="396081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Zapomenuté osudy Velké války</a:t>
            </a:r>
          </a:p>
        </p:txBody>
      </p:sp>
      <p:pic>
        <p:nvPicPr>
          <p:cNvPr id="26626" name="Picture 2" descr="C:\Documents and Settings\Martina\Dokumenty\Obrázky\zapomenuté osudy velké války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35600" y="1052513"/>
            <a:ext cx="3168650" cy="2520950"/>
          </a:xfrm>
        </p:spPr>
      </p:pic>
      <p:pic>
        <p:nvPicPr>
          <p:cNvPr id="26627" name="Picture 3" descr="C:\Documents and Settings\Martina\Dokumenty\Obrázky\zapomenuté osudy velké války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20938"/>
            <a:ext cx="4643438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C:\Documents and Settings\Martina\Dokumenty\Obrázky\Zapomuté osudy Velké válk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3141663"/>
            <a:ext cx="4635500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Příběhy bezpráví</a:t>
            </a:r>
          </a:p>
        </p:txBody>
      </p:sp>
      <p:pic>
        <p:nvPicPr>
          <p:cNvPr id="27650" name="Picture 2" descr="C:\Documents and Settings\Martina\Dokumenty\Obrázky\14049801673n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484313"/>
            <a:ext cx="264160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C:\Documents and Settings\Martina\Dokumenty\Obrázky\14146020303n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4563" y="4121150"/>
            <a:ext cx="2868612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C:\Documents and Settings\Martina\Dokumenty\Obrázky\13962577752n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4076700"/>
            <a:ext cx="2747962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4643438" y="1412875"/>
            <a:ext cx="4067175" cy="2447925"/>
          </a:xfrm>
        </p:spPr>
      </p:pic>
      <p:pic>
        <p:nvPicPr>
          <p:cNvPr id="27654" name="Picture 7" descr="http://zsmalesov.cz/gallery/14146020314n.jpg?time=1414603229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3573463"/>
            <a:ext cx="2411413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Rytířské ostruhy – 2.třída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Hlavolam </a:t>
            </a:r>
          </a:p>
          <a:p>
            <a:pPr eaLnBrk="1" hangingPunct="1"/>
            <a:r>
              <a:rPr lang="cs-CZ" smtClean="0"/>
              <a:t>3 cizí slova</a:t>
            </a:r>
          </a:p>
          <a:p>
            <a:pPr eaLnBrk="1" hangingPunct="1"/>
            <a:r>
              <a:rPr lang="cs-CZ" smtClean="0"/>
              <a:t>Obtížné slovo</a:t>
            </a:r>
          </a:p>
          <a:p>
            <a:pPr eaLnBrk="1" hangingPunct="1"/>
            <a:endParaRPr lang="cs-CZ" smtClean="0"/>
          </a:p>
        </p:txBody>
      </p:sp>
      <p:pic>
        <p:nvPicPr>
          <p:cNvPr id="14339" name="Picture 2" descr="C:\Documents and Settings\Martina\Dokumenty\Obrázky\rytířské ostruhy 2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276475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Rytířské ostruhy</a:t>
            </a:r>
          </a:p>
        </p:txBody>
      </p:sp>
      <p:pic>
        <p:nvPicPr>
          <p:cNvPr id="15362" name="Picture 2" descr="C:\Documents and Settings\Martina\Dokumenty\Obrázky\rytířské ostruhy 2014\14036079231n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773238"/>
            <a:ext cx="2232025" cy="1584325"/>
          </a:xfrm>
        </p:spPr>
      </p:pic>
      <p:pic>
        <p:nvPicPr>
          <p:cNvPr id="15363" name="Picture 3" descr="C:\Documents and Settings\Martina\Dokumenty\Obrázky\rytířské ostruhy 2014\14036078665n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4581525"/>
            <a:ext cx="24606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C:\Documents and Settings\Martina\Dokumenty\Obrázky\rytířské ostruhy 2014\14036078640n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4508500"/>
            <a:ext cx="21717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C:\Documents and Settings\Martina\Dokumenty\Obrázky\rytířské ostruhy 2014\14036078163n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2060575"/>
            <a:ext cx="2376488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cs-CZ" smtClean="0"/>
              <a:t>Strom Knížkovník</a:t>
            </a:r>
          </a:p>
        </p:txBody>
      </p:sp>
      <p:sp>
        <p:nvSpPr>
          <p:cNvPr id="16386" name="Zástupný symbol pro obsah 2"/>
          <p:cNvSpPr>
            <a:spLocks noGrp="1"/>
          </p:cNvSpPr>
          <p:nvPr>
            <p:ph idx="1"/>
          </p:nvPr>
        </p:nvSpPr>
        <p:spPr>
          <a:xfrm flipH="1" flipV="1">
            <a:off x="3203575" y="2852738"/>
            <a:ext cx="73025" cy="71437"/>
          </a:xfrm>
        </p:spPr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16387" name="Picture 2" descr="C:\Documents and Settings\Martina\Dokumenty\Obrázky\strom knížkovní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981075"/>
            <a:ext cx="4286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Šlechtické tituly 3.třída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773238"/>
            <a:ext cx="2519362" cy="1727200"/>
          </a:xfrm>
        </p:spPr>
      </p:pic>
      <p:pic>
        <p:nvPicPr>
          <p:cNvPr id="17411" name="Picture 3" descr="C:\Documents and Settings\Martina\Dokumenty\Obrázky\šlechtické tituly 2014\14036098712n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3100" y="2508250"/>
            <a:ext cx="260985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C:\Documents and Settings\Martina\Dokumenty\Obrázky\šlechtické tituly 2014\14036098743n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88" y="3952875"/>
            <a:ext cx="2566987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C:\Documents and Settings\Martina\Dokumenty\Obrázky\šlechtické tituly 2014\14036093545n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4602163"/>
            <a:ext cx="2374900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Šlechtická knihovna 3.třídy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1412875"/>
            <a:ext cx="4140200" cy="4132263"/>
          </a:xfrm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644900"/>
            <a:ext cx="48768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Šlechtické tituly</a:t>
            </a:r>
          </a:p>
        </p:txBody>
      </p:sp>
      <p:sp>
        <p:nvSpPr>
          <p:cNvPr id="1945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Baron     nejméně 10 přečtených knih</a:t>
            </a:r>
          </a:p>
          <a:p>
            <a:pPr eaLnBrk="1" hangingPunct="1"/>
            <a:r>
              <a:rPr lang="cs-CZ" smtClean="0"/>
              <a:t>Hrabě                      20 přečtených knih</a:t>
            </a:r>
          </a:p>
          <a:p>
            <a:pPr eaLnBrk="1" hangingPunct="1"/>
            <a:r>
              <a:rPr lang="cs-CZ" smtClean="0"/>
              <a:t>Vévoda                    30 přečtených knih</a:t>
            </a:r>
          </a:p>
          <a:p>
            <a:pPr eaLnBrk="1" hangingPunct="1"/>
            <a:r>
              <a:rPr lang="cs-CZ" smtClean="0"/>
              <a:t>Princ – princezna   40 přečtených knih</a:t>
            </a:r>
          </a:p>
        </p:txBody>
      </p:sp>
      <p:pic>
        <p:nvPicPr>
          <p:cNvPr id="19459" name="Picture 2" descr="C:\Documents and Settings\Martina\Dokumenty\Obrázky\šlechtické tituly - třetí tří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3933825"/>
            <a:ext cx="511175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Rozpoznat známé ilustrátory</a:t>
            </a:r>
            <a:br>
              <a:rPr lang="cs-CZ" dirty="0" smtClean="0"/>
            </a:br>
            <a:r>
              <a:rPr lang="cs-CZ" dirty="0" smtClean="0"/>
              <a:t>Přiřadit k sobě dílo a autora</a:t>
            </a:r>
            <a:br>
              <a:rPr lang="cs-CZ" dirty="0" smtClean="0"/>
            </a:br>
            <a:r>
              <a:rPr lang="cs-CZ" dirty="0" smtClean="0"/>
              <a:t>Nakreslit svého oblíbeného hrdinu</a:t>
            </a:r>
            <a:endParaRPr lang="cs-CZ" dirty="0"/>
          </a:p>
        </p:txBody>
      </p:sp>
      <p:pic>
        <p:nvPicPr>
          <p:cNvPr id="20482" name="Picture 3" descr="C:\Documents and Settings\Martina\Dokumenty\Obrázky\šlechtické tituly 20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1719263"/>
            <a:ext cx="5715000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Královské klání – 4.třída</a:t>
            </a: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35375" y="1600200"/>
            <a:ext cx="5508625" cy="5257800"/>
          </a:xfrm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2349500"/>
            <a:ext cx="365760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97</Words>
  <Application>Microsoft Office PowerPoint</Application>
  <PresentationFormat>Předvádění na obrazovce (4:3)</PresentationFormat>
  <Paragraphs>25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Calibri</vt:lpstr>
      <vt:lpstr>Motiv sady Office</vt:lpstr>
      <vt:lpstr>Vše začíná pasováním prvňáčků</vt:lpstr>
      <vt:lpstr>Rytířské ostruhy – 2.třída</vt:lpstr>
      <vt:lpstr>Rytířské ostruhy</vt:lpstr>
      <vt:lpstr>Strom Knížkovník</vt:lpstr>
      <vt:lpstr>Šlechtické tituly 3.třída</vt:lpstr>
      <vt:lpstr>Šlechtická knihovna 3.třídy</vt:lpstr>
      <vt:lpstr>Šlechtické tituly</vt:lpstr>
      <vt:lpstr>Rozpoznat známé ilustrátory Přiřadit k sobě dílo a autora Nakreslit svého oblíbeného hrdinu</vt:lpstr>
      <vt:lpstr>Královské klání – 4.třída</vt:lpstr>
      <vt:lpstr>Bojujeme všichni</vt:lpstr>
      <vt:lpstr>Královské klání – 4.třída</vt:lpstr>
      <vt:lpstr>Klání císařů – 5.třída</vt:lpstr>
      <vt:lpstr>Dobýt hrad Přečtejn Najít požadovanou informaci Orientovat se v knihovně Vyprávět o svém oblíbeném hrdinovi</vt:lpstr>
      <vt:lpstr>Zapomenuté osudy Velké války</vt:lpstr>
      <vt:lpstr>Příběhy bezpráví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Vše začíná pasováním prvňáčků</dc:title>
  <dc:creator>Martina</dc:creator>
  <cp:lastModifiedBy>Koskova</cp:lastModifiedBy>
  <cp:revision>22</cp:revision>
  <dcterms:created xsi:type="dcterms:W3CDTF">2014-10-27T16:08:40Z</dcterms:created>
  <dcterms:modified xsi:type="dcterms:W3CDTF">2014-11-06T09:14:54Z</dcterms:modified>
</cp:coreProperties>
</file>