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4" r:id="rId5"/>
    <p:sldId id="292" r:id="rId6"/>
    <p:sldId id="285" r:id="rId7"/>
    <p:sldId id="287" r:id="rId8"/>
    <p:sldId id="259" r:id="rId9"/>
    <p:sldId id="260" r:id="rId10"/>
    <p:sldId id="304" r:id="rId11"/>
    <p:sldId id="318" r:id="rId12"/>
    <p:sldId id="310" r:id="rId13"/>
    <p:sldId id="311" r:id="rId14"/>
    <p:sldId id="320" r:id="rId15"/>
    <p:sldId id="321" r:id="rId16"/>
    <p:sldId id="322" r:id="rId17"/>
    <p:sldId id="323" r:id="rId18"/>
    <p:sldId id="324" r:id="rId19"/>
    <p:sldId id="325" r:id="rId20"/>
    <p:sldId id="327" r:id="rId21"/>
    <p:sldId id="332" r:id="rId22"/>
    <p:sldId id="328" r:id="rId23"/>
    <p:sldId id="350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AA62DEE-5E3F-4D2B-B35C-411D7E25F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0F130B9F-4289-436F-AC56-B79B7584A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C90C251-2EEE-4E44-A52F-78C8604E0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39-DB2A-408B-805F-60DE25C2CBE8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67AF60C-16FD-4B36-942C-F6BE3DE6A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EBCC0D54-8DFE-43BA-B1F5-0ACBDD62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9C8F-3F2F-4D07-97ED-F15FF77F85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58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FC0F8BA-D8D3-4C52-8092-032C54E12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FC8F1E1B-BDE0-4AB8-97B5-2F566DD1F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175B6D8-08AB-48A1-941B-C04ACA5DC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39-DB2A-408B-805F-60DE25C2CBE8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AA76398-6B9D-412B-B9EC-233838485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56DE1A7-C475-4EB1-99A4-6BCFFF8B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9C8F-3F2F-4D07-97ED-F15FF77F85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120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DAD416D5-9BC2-4C7B-82D3-74AF119EDF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7FC7EEFD-F91D-437A-B303-7606545A7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FB9FD6B-8D8C-45F3-811E-E968D30EF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39-DB2A-408B-805F-60DE25C2CBE8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2F111984-1709-4CC9-B22E-3E461F09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ED5405FA-FA09-42EF-AA43-D700BD97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9C8F-3F2F-4D07-97ED-F15FF77F85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7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BE56D9C-2DA4-4A29-B0C9-AEABB439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7D52252-BC34-416B-9F78-3206A0250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F5C3101-BAA0-4205-9982-5036058B3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39-DB2A-408B-805F-60DE25C2CBE8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EF649F5-6FDE-422B-91FC-0A44CC85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5506DF60-1823-4EE2-90CD-CA9D223F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9C8F-3F2F-4D07-97ED-F15FF77F85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61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C84AC0F-FC8E-467E-B71F-DBE69B23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D595A6F8-5A66-4AE7-BDE3-7F6BE3B7B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CC9E8FC-BC31-4904-9EAB-208CBF44E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39-DB2A-408B-805F-60DE25C2CBE8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4947B3E-A201-4F9F-ABA1-32AE9FD2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8BB0BE0-827C-47BC-8EC8-482B1938B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9C8F-3F2F-4D07-97ED-F15FF77F85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028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742FA94-D94E-4D32-BB05-4BC057F30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6D6B120-0F74-4656-93B7-60F65F897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36FE4558-960D-4843-838D-A45EA28DE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ECB444D7-EF04-47AF-BB1B-C46FF940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39-DB2A-408B-805F-60DE25C2CBE8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2647831A-C48E-4B11-BADC-028EF7ECC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526B30CD-8DC3-414C-B78F-D956E054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9C8F-3F2F-4D07-97ED-F15FF77F85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81C9187-265E-4836-9FBC-66C84CFB8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9B3852DB-E097-4171-ADD6-337DDE40E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7FFC916F-1833-42C3-812C-EBB9818C8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087510E5-55C5-4EF9-AC06-C3509DD3C3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B6B853F4-D328-4A15-A2B6-D4FEEBB1D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507CF04E-9F46-4BD2-B5E0-0E7A1817F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39-DB2A-408B-805F-60DE25C2CBE8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589DBC81-CAEE-41E5-A0A6-737115E6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8D35C113-5071-49AE-A30E-CD818A85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9C8F-3F2F-4D07-97ED-F15FF77F85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394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ECD3C20-0D56-44AE-B695-688768847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0B61AF5F-7D36-4FC6-BF73-95DF3686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39-DB2A-408B-805F-60DE25C2CBE8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6A74DBE5-BF76-47D7-8E82-14AE45E4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380DBA1C-DB6F-44FF-BEE2-D827E07E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9C8F-3F2F-4D07-97ED-F15FF77F85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84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69BEF001-17FC-42DA-8404-40B19D45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39-DB2A-408B-805F-60DE25C2CBE8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BB398687-1C24-482E-8FF5-6F32A503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1B51D1C2-654C-4BA0-96BE-AA58FCF1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9C8F-3F2F-4D07-97ED-F15FF77F85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489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9E38E3-2077-494A-9FDC-CF4CBDF9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382946F-B863-4EE9-B2A2-DC489A97D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6A2138F6-429E-4670-B824-A90B90869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7ED8B081-9597-4EB4-85B5-1D7A653A7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39-DB2A-408B-805F-60DE25C2CBE8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5D9F0C75-F4A5-416F-8D50-D2B6F976C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2EC10462-76A6-49D5-B9D8-F53BA6C82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9C8F-3F2F-4D07-97ED-F15FF77F85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497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BD3E47-C734-4C55-AECD-4AB15FA0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83ACBB53-81A1-4CC9-B2F1-3F23B0FD1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E963B5A5-CF6D-421B-9341-EFBA31D4A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27D7680C-E84D-4901-BEE4-791DF767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39-DB2A-408B-805F-60DE25C2CBE8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C2DE33DF-8C58-4411-AA45-C6FA63D0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A449A3E0-765D-4C97-9207-C80048F3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9C8F-3F2F-4D07-97ED-F15FF77F85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95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7CE5EA33-1DB8-4A0D-940F-116A844F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1233EBDB-CA53-4705-9648-54D2C9C7B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11054F0-B475-43FD-A359-3B66DC1E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F8C39-DB2A-408B-805F-60DE25C2CBE8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568E0CC-0545-460D-86FD-C120053AE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524D9311-0444-4867-8BA0-BB041A95F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99C8F-3F2F-4D07-97ED-F15FF77F85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34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22A2254-5187-4AC9-A9B0-64405D8AD1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Dětský komiks a jeho využití pro začínající čtenáře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BA9C1A9-9105-402F-8EC6-B1386EA773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Michaela Pexová</a:t>
            </a:r>
          </a:p>
          <a:p>
            <a:r>
              <a:rPr lang="cs-CZ" dirty="0"/>
              <a:t>Nakladatelství CREW s.r.o.</a:t>
            </a:r>
          </a:p>
        </p:txBody>
      </p:sp>
    </p:spTree>
    <p:extLst>
      <p:ext uri="{BB962C8B-B14F-4D97-AF65-F5344CB8AC3E}">
        <p14:creationId xmlns:p14="http://schemas.microsoft.com/office/powerpoint/2010/main" val="2786396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0276E149-227F-4AAB-93FF-92F63600E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40" y="291953"/>
            <a:ext cx="6419850" cy="12192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0F535A1C-2BE2-421A-A3C0-20B4E887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478" y="267089"/>
            <a:ext cx="2234300" cy="96458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9DB77F93-FB71-4ADD-AC42-7A8440A38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283" y="1153657"/>
            <a:ext cx="4357983" cy="178108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91C05422-5C71-47B5-A9CD-8C220FA9E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560" y="4169856"/>
            <a:ext cx="4357983" cy="2313774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5E191A60-6539-410A-B820-C4DF5E5FEC6D}"/>
              </a:ext>
            </a:extLst>
          </p:cNvPr>
          <p:cNvSpPr/>
          <p:nvPr/>
        </p:nvSpPr>
        <p:spPr>
          <a:xfrm>
            <a:off x="3078460" y="1849383"/>
            <a:ext cx="266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http://www.arborvitae.cz/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4A3AA5D-B0C1-48EF-A0D7-1793E991B10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04" y="4162440"/>
            <a:ext cx="2435129" cy="240360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3FED00D5-4222-4CC9-84F8-C41E733D2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30" y="2346259"/>
            <a:ext cx="3143250" cy="98107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F4FF5A0A-26BF-4E66-A9EC-6062736C307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066" y="2459395"/>
            <a:ext cx="3426494" cy="17552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5864EED-2DCF-4435-AA12-4CC6361726D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043" y="5161348"/>
            <a:ext cx="2669513" cy="13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21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BBC497A-BD87-41AC-8FD8-275DA16E28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75" y="0"/>
            <a:ext cx="11779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55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CD689E86-A717-41D5-94BC-FB71F7EAB8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42" y="2347166"/>
            <a:ext cx="2963159" cy="454998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7F346A74-8A6E-465D-B03D-C66206341F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518" y="2656137"/>
            <a:ext cx="3231816" cy="420186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B4F19BEC-06E3-459B-9986-7F579F5473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126" y="2319647"/>
            <a:ext cx="3231816" cy="457750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xmlns="" id="{5234E461-DAD8-42E2-A433-AC456EF03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733" y="688157"/>
            <a:ext cx="4553932" cy="784945"/>
          </a:xfrm>
        </p:spPr>
        <p:txBody>
          <a:bodyPr/>
          <a:lstStyle/>
          <a:p>
            <a:r>
              <a:rPr lang="cs-CZ" dirty="0"/>
              <a:t>Komiksová klasika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98003C28-1401-4F7A-91DE-24245F12E9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0577" cy="400639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79390FB-D3EE-4C26-9149-4A4A522CBA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" y="3013606"/>
            <a:ext cx="2657941" cy="388354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DBFAA4B-833E-4B14-A906-6FE84092B2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125" y="0"/>
            <a:ext cx="3864875" cy="253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9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61AF14F-26D7-475D-92A8-F3535F701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782" y="494152"/>
            <a:ext cx="2667785" cy="1513757"/>
          </a:xfrm>
        </p:spPr>
        <p:txBody>
          <a:bodyPr/>
          <a:lstStyle/>
          <a:p>
            <a:r>
              <a:rPr lang="cs-CZ" dirty="0"/>
              <a:t>Vyšší liga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71BE084-DC63-4D4A-B146-686839B606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54988" cy="35464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B6AB1AEB-37A3-46D3-9646-42139196C6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421070"/>
            <a:ext cx="4147794" cy="343693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2CE2FAA-1037-4BA4-8394-006238ABD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795" y="1773248"/>
            <a:ext cx="4086225" cy="50577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154EADC-7951-4681-9A03-0797A589AE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945" y="3607300"/>
            <a:ext cx="5220241" cy="325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76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AAF989A-ABA1-4D7A-9688-5EE69CC6EA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342" y="43158"/>
            <a:ext cx="2546364" cy="39781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7ED9BAFA-893A-4FE5-84F7-B6A44DA14A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400" y="213059"/>
            <a:ext cx="2633290" cy="371450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279A7C0B-CC09-449A-A5F7-9F88F5936A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358" y="210114"/>
            <a:ext cx="2367803" cy="36441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761B0D7F-2E92-4C8C-85BF-4CED547A48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623" y="3141797"/>
            <a:ext cx="2443832" cy="371620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0756AB38-931E-4C10-8C63-CF5F41B8A2D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234" y="3280534"/>
            <a:ext cx="2307243" cy="355473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E7D46296-4F84-426D-AE33-5CE96E0E8A0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009" y="3119070"/>
            <a:ext cx="2399837" cy="371620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37D662A7-1F44-4939-8DB1-A5C34190724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56" y="3237194"/>
            <a:ext cx="2307243" cy="362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17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B0B612-08D2-4FF9-B8E1-E9CAE534F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72" y="412259"/>
            <a:ext cx="10515600" cy="1325563"/>
          </a:xfrm>
        </p:spPr>
        <p:txBody>
          <a:bodyPr/>
          <a:lstStyle/>
          <a:p>
            <a:r>
              <a:rPr lang="cs-CZ" dirty="0"/>
              <a:t>Věkové kategorie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D7EBEFF-6C03-4FB0-AF32-B3DCF98E65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895" y="-131946"/>
            <a:ext cx="4619133" cy="70210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0A938B9A-57BA-429A-A674-F2BD75A838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473" y="1615274"/>
            <a:ext cx="3629422" cy="51673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90A934C7-C86D-4C16-8460-BE59D292E5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3085"/>
            <a:ext cx="3793840" cy="398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73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3BB4EF4-A155-4FDC-856F-0C267397CE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52" y="172407"/>
            <a:ext cx="3426589" cy="52737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5072494-1B8A-4744-B506-7355BCDE3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339" y="3233394"/>
            <a:ext cx="5008920" cy="33653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6FE0310-4F35-4B88-8BBB-9AC403352F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523" y="84841"/>
            <a:ext cx="4082971" cy="62122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F02D5986-386C-4F4D-9621-2E1CC4C855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441" y="172407"/>
            <a:ext cx="5282153" cy="231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42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8C2A9B5-6B9C-4DD6-929D-9E5C6EB6BB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319" y="179061"/>
            <a:ext cx="4160531" cy="64998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BBDDB321-5B66-4AC8-B820-7784F63BA9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2914">
            <a:off x="-593889" y="3189415"/>
            <a:ext cx="4659002" cy="314687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35302D4E-BEA3-4342-9A8E-BC2F7F15D1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9796">
            <a:off x="7066632" y="3832492"/>
            <a:ext cx="5333118" cy="2250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73C62B8-84BC-4318-92EB-F4B70A8BB4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01285">
            <a:off x="815438" y="241042"/>
            <a:ext cx="1840346" cy="279009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DFF9262B-E90E-41DD-8152-A1999078DE7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56942">
            <a:off x="8734786" y="323800"/>
            <a:ext cx="2273333" cy="31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24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331A10D-7908-4873-9E44-A5B481DA4F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1831" y="0"/>
            <a:ext cx="3670169" cy="55810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AD4A4D0-FA68-4856-9EDB-1658DB95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856" y="65988"/>
            <a:ext cx="2847975" cy="50292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39D19266-1EB3-4EBF-8A78-55D6E35B6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05175" cy="49720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84281E39-834E-47E4-9502-446C45DB6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175" y="1819962"/>
            <a:ext cx="32289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27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836A98E5-4D14-4CD4-BF5D-0551E44EA3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56" y="0"/>
            <a:ext cx="4489612" cy="69522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9DCBC12-621D-4299-9CEE-DE3AAB7F70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866" y="0"/>
            <a:ext cx="4598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54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D8553B6-1EC4-4813-B5DD-29D8AE71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05" y="243627"/>
            <a:ext cx="8478625" cy="63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11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30EE1FAC-29B5-43FC-8D39-3976CF1E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750" y="16350"/>
            <a:ext cx="3324225" cy="50196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AA73B626-2B6B-42D1-9D59-642203F07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368" y="1595339"/>
            <a:ext cx="3390900" cy="50577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7E3096F8-4C6B-4E1C-96B6-AA87C6A78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3318" y="16350"/>
            <a:ext cx="3609975" cy="50387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5AADA4E3-CC8C-4BE0-99C2-64FEFD1A5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025" y="1812450"/>
            <a:ext cx="3524250" cy="50292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5923CAC7-D01D-44F2-A379-9C89A59F1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025" y="1850157"/>
            <a:ext cx="35242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44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FFDF4257-C677-4CD7-84DD-E52C622A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14725" cy="50101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CCDB4B0D-BC3B-4BF4-8298-65ABBC6CC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72" y="-9525"/>
            <a:ext cx="3562350" cy="50196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E6B4274-3625-4CA4-BD8C-F9E3D5ED4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368" y="1678168"/>
            <a:ext cx="3438525" cy="49911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D0ECA902-EB63-43DC-AF93-65A7D4FD4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893" y="1932692"/>
            <a:ext cx="307657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43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8FDE186-3E8A-49DC-B9C0-C472B502F9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3037"/>
            <a:ext cx="2743200" cy="43049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6E6F7CD-D423-417F-B4E0-BAC44DBD24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384" y="0"/>
            <a:ext cx="2968608" cy="46788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EA52228B-1E64-4C9D-9B61-2E65E0A6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584" y="1838325"/>
            <a:ext cx="3267075" cy="50196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65BA62C2-3AD6-4E5D-94C0-6647C90CF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659" y="28912"/>
            <a:ext cx="32385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56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FF0C91E-A862-4887-9582-2DBA0C9BA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452" y="959014"/>
            <a:ext cx="1895573" cy="1331700"/>
          </a:xfrm>
        </p:spPr>
        <p:txBody>
          <a:bodyPr>
            <a:normAutofit/>
          </a:bodyPr>
          <a:lstStyle/>
          <a:p>
            <a:r>
              <a:rPr lang="cs-CZ" sz="5400" b="1" dirty="0"/>
              <a:t>Děkuji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BAEBFD8-CB06-4243-947D-F01D0203F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18" y="2686393"/>
            <a:ext cx="5040836" cy="410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1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4EBD6BCC-9511-4206-BB59-74CAB53C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2" y="381049"/>
            <a:ext cx="7870448" cy="596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89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460E59E-9019-4565-9A36-2676F3A4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číst komiks? </a:t>
            </a:r>
            <a:br>
              <a:rPr lang="cs-CZ" dirty="0"/>
            </a:br>
            <a:r>
              <a:rPr lang="cs-CZ" dirty="0"/>
              <a:t>Bubliny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78B7994C-A9DC-42E4-B1A2-108445E44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773" y="1530350"/>
            <a:ext cx="8791575" cy="49625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29426C31-54F7-4696-A3DA-870703489B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52" y="4853019"/>
            <a:ext cx="3522189" cy="181670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974DEAA8-41DE-4DD8-ABD3-1D57A6249F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30" y="2980426"/>
            <a:ext cx="3124043" cy="169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81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1D8A6757-89E8-4D20-B262-55DF2724A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417"/>
            <a:ext cx="10515600" cy="1325563"/>
          </a:xfrm>
        </p:spPr>
        <p:txBody>
          <a:bodyPr/>
          <a:lstStyle/>
          <a:p>
            <a:r>
              <a:rPr lang="cs-CZ" dirty="0"/>
              <a:t>Jak číst komiks? </a:t>
            </a:r>
            <a:br>
              <a:rPr lang="cs-CZ" dirty="0"/>
            </a:br>
            <a:r>
              <a:rPr lang="cs-CZ" dirty="0"/>
              <a:t>Grafické značky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13993F8F-B0FD-4A5F-BE51-4AE12010E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98" y="1652980"/>
            <a:ext cx="4762500" cy="50292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29205948-6834-4EA2-8651-4354676CA0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342" y="108752"/>
            <a:ext cx="5561814" cy="366334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7423572A-4BE1-4670-BC25-E54187E4EE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886" y="3846136"/>
            <a:ext cx="3868853" cy="290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72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9DA78F0-5368-49AB-A7E2-A8C101488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437" y="1353482"/>
            <a:ext cx="7324725" cy="4886325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xmlns="" id="{F89F47EE-24AF-4F54-8B8B-E3044232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Jak číst komiks? </a:t>
            </a:r>
            <a:br>
              <a:rPr lang="cs-CZ" dirty="0"/>
            </a:br>
            <a:r>
              <a:rPr lang="cs-CZ" dirty="0"/>
              <a:t>Výraz</a:t>
            </a:r>
          </a:p>
        </p:txBody>
      </p:sp>
    </p:spTree>
    <p:extLst>
      <p:ext uri="{BB962C8B-B14F-4D97-AF65-F5344CB8AC3E}">
        <p14:creationId xmlns:p14="http://schemas.microsoft.com/office/powerpoint/2010/main" val="199734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6EE6B1B8-EFB6-4EA6-A82D-BCDA9ABAB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Jak číst komiks? </a:t>
            </a:r>
            <a:br>
              <a:rPr lang="cs-CZ" dirty="0"/>
            </a:br>
            <a:r>
              <a:rPr lang="cs-CZ" dirty="0"/>
              <a:t>Citoslovce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A9F856F-C7B8-4C29-8B2F-A18DD01D9B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050" y="0"/>
            <a:ext cx="7493949" cy="47888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41749EF5-17CA-4C68-9F9E-ABDF580D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3" y="1867784"/>
            <a:ext cx="482917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16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19E44AD-361C-4E09-999D-ED969260E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014" y="230349"/>
            <a:ext cx="6580056" cy="617105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0DAFFF38-565A-4993-8473-EF45E560C40A}"/>
              </a:ext>
            </a:extLst>
          </p:cNvPr>
          <p:cNvSpPr txBox="1"/>
          <p:nvPr/>
        </p:nvSpPr>
        <p:spPr>
          <a:xfrm>
            <a:off x="593889" y="1084081"/>
            <a:ext cx="360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Komiks nebo film? </a:t>
            </a:r>
          </a:p>
        </p:txBody>
      </p:sp>
    </p:spTree>
    <p:extLst>
      <p:ext uri="{BB962C8B-B14F-4D97-AF65-F5344CB8AC3E}">
        <p14:creationId xmlns:p14="http://schemas.microsoft.com/office/powerpoint/2010/main" val="1440854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C6D47D4-59A8-4DC8-A226-148133FD6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579" y="339659"/>
            <a:ext cx="7462051" cy="594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844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45</Words>
  <Application>Microsoft Office PowerPoint</Application>
  <PresentationFormat>Širokoúhlá obrazovka</PresentationFormat>
  <Paragraphs>13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Dětský komiks a jeho využití pro začínající čtenáře</vt:lpstr>
      <vt:lpstr>Prezentace aplikace PowerPoint</vt:lpstr>
      <vt:lpstr>Prezentace aplikace PowerPoint</vt:lpstr>
      <vt:lpstr>Jak číst komiks?  Bubliny</vt:lpstr>
      <vt:lpstr>Jak číst komiks?  Grafické značky</vt:lpstr>
      <vt:lpstr>Jak číst komiks?  Výraz</vt:lpstr>
      <vt:lpstr>Jak číst komiks?  Citoslovce</vt:lpstr>
      <vt:lpstr>Prezentace aplikace PowerPoint</vt:lpstr>
      <vt:lpstr>Prezentace aplikace PowerPoint</vt:lpstr>
      <vt:lpstr>Prezentace aplikace PowerPoint</vt:lpstr>
      <vt:lpstr>Prezentace aplikace PowerPoint</vt:lpstr>
      <vt:lpstr>Komiksová klasika</vt:lpstr>
      <vt:lpstr>Vyšší liga</vt:lpstr>
      <vt:lpstr>Prezentace aplikace PowerPoint</vt:lpstr>
      <vt:lpstr>Věkové kategorie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Dětský komiks a jeho využití pro začínající čtenáře</dc:title>
  <dc:creator>Office Crew</dc:creator>
  <cp:lastModifiedBy>Jan Bartoš</cp:lastModifiedBy>
  <cp:revision>5</cp:revision>
  <dcterms:created xsi:type="dcterms:W3CDTF">2018-11-14T06:57:22Z</dcterms:created>
  <dcterms:modified xsi:type="dcterms:W3CDTF">2018-11-20T11:25:38Z</dcterms:modified>
</cp:coreProperties>
</file>