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675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01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9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6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457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830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61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0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15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52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02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97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549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91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54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48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39892-EFF3-4CD2-BB0D-6DCF0C133E16}" type="datetimeFigureOut">
              <a:rPr lang="cs-CZ" smtClean="0"/>
              <a:t>20.11.2018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C9F136-8121-4023-9879-69021E855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23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84145" y="426501"/>
            <a:ext cx="8915399" cy="2951553"/>
          </a:xfrm>
        </p:spPr>
        <p:txBody>
          <a:bodyPr anchor="t">
            <a:normAutofit fontScale="90000"/>
          </a:bodyPr>
          <a:lstStyle/>
          <a:p>
            <a:pPr algn="ctr"/>
            <a:r>
              <a:rPr lang="cs-CZ" sz="8800" b="1" dirty="0">
                <a:latin typeface="Calibri" panose="020F0502020204030204" pitchFamily="34" charset="0"/>
                <a:cs typeface="Calibri" panose="020F0502020204030204" pitchFamily="34" charset="0"/>
              </a:rPr>
              <a:t>Nakladatelství Portál</a:t>
            </a:r>
            <a:br>
              <a:rPr lang="cs-CZ" sz="8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Projekt Portál pro pedagogy</a:t>
            </a:r>
            <a:b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84145" y="3533541"/>
            <a:ext cx="8915399" cy="1655762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Jan Krchov, obchodní zástupce pro ZŠ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628" y="4236999"/>
            <a:ext cx="21050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884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604" y="225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+mn-lt"/>
              </a:rPr>
              <a:t>Nakladatelství Portál</a:t>
            </a:r>
            <a:endParaRPr lang="cs-CZ" b="1" dirty="0">
              <a:latin typeface="+mn-lt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04" y="1299845"/>
            <a:ext cx="4246224" cy="2140585"/>
          </a:xfrm>
          <a:blipFill>
            <a:blip r:embed="rId3"/>
            <a:tile tx="0" ty="0" sx="100000" sy="100000" flip="none" algn="tl"/>
          </a:blipFill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5206516" y="1297279"/>
            <a:ext cx="5181600" cy="516067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cs-CZ" dirty="0" smtClean="0"/>
              <a:t>Založeno </a:t>
            </a:r>
            <a:r>
              <a:rPr lang="cs-CZ" dirty="0"/>
              <a:t>v Praze r. 1990 Salesiánskou provincií Dona Boska s cílem pomáhat při výchově dětí a mládeže </a:t>
            </a:r>
          </a:p>
          <a:p>
            <a:pPr lvl="0">
              <a:lnSpc>
                <a:spcPct val="150000"/>
              </a:lnSpc>
            </a:pPr>
            <a:r>
              <a:rPr lang="cs-CZ" dirty="0" smtClean="0"/>
              <a:t>Zaměřené </a:t>
            </a:r>
            <a:r>
              <a:rPr lang="cs-CZ" dirty="0"/>
              <a:t>na pedagogiku, psychologii, osobní rozvoj a </a:t>
            </a:r>
            <a:r>
              <a:rPr lang="cs-CZ" dirty="0" smtClean="0"/>
              <a:t>spiritualitu.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smtClean="0"/>
              <a:t>Klademe důraz na kvalitu autorů i textů (vědecká rada nakladatelství)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Semináře a workshopy pro pedagogy mateřských škol pořádáme již od roku 2006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04" y="3714750"/>
            <a:ext cx="424622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16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699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+mn-lt"/>
              </a:rPr>
              <a:t>Dlouhodobá vize nakladatelství Portál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6996"/>
            <a:ext cx="10515600" cy="2031325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kvalitní česká a překladová beletrie</a:t>
            </a:r>
            <a:r>
              <a:rPr lang="cs-CZ" dirty="0" smtClean="0"/>
              <a:t>, zaměřená na „</a:t>
            </a:r>
            <a:r>
              <a:rPr lang="cs-CZ" dirty="0" err="1" smtClean="0"/>
              <a:t>portálovská</a:t>
            </a:r>
            <a:r>
              <a:rPr lang="cs-CZ" dirty="0" smtClean="0"/>
              <a:t> témata“, jako jsou pedagogika, duševní zdraví, sociální témata, handicap a inkluze, SPU, autismus nebo mentální postižení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636" y="3256383"/>
            <a:ext cx="2189037" cy="30741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6589" y="3256382"/>
            <a:ext cx="2174056" cy="307419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5562" y="3256382"/>
            <a:ext cx="2165271" cy="307419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363" y="3256382"/>
            <a:ext cx="2223356" cy="31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66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699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+mn-lt"/>
              </a:rPr>
              <a:t>Dlouhodobá vize nakladatelství Portál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6669"/>
            <a:ext cx="10515600" cy="2031325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Literatura pro děti s přidanou hodnotou</a:t>
            </a:r>
            <a:r>
              <a:rPr lang="cs-CZ" dirty="0" smtClean="0"/>
              <a:t>, s didaktickým cílem, edukačním záměrem, snaha dostat do literatury pro děti i témata pro dospělé (pedagogická, psychologická)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647" y="3187995"/>
            <a:ext cx="2453953" cy="32064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295" y="3187994"/>
            <a:ext cx="2102479" cy="320647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187995"/>
            <a:ext cx="2273928" cy="32064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823" y="3187994"/>
            <a:ext cx="2453953" cy="32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44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604" y="0"/>
            <a:ext cx="10515600" cy="1156995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latin typeface="+mn-lt"/>
              </a:rPr>
              <a:t>Dlouhodobá vize nakladatelství Portál</a:t>
            </a:r>
            <a:endParaRPr lang="cs-CZ" b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496" y="1374992"/>
            <a:ext cx="10515600" cy="1384995"/>
          </a:xfr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Odborná a populárně naučná literatura </a:t>
            </a:r>
            <a:r>
              <a:rPr lang="cs-CZ" dirty="0" smtClean="0"/>
              <a:t>i pro pracovní vztahy, management, psychologické výzkumy, neurovědy a nové trendy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669" y="3239238"/>
            <a:ext cx="2173723" cy="309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469" y="3239238"/>
            <a:ext cx="2140858" cy="309133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04" y="3239238"/>
            <a:ext cx="2150188" cy="309133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669" y="3239237"/>
            <a:ext cx="2178180" cy="30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663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Projekt Portál pro pedagogy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9551"/>
            <a:ext cx="8957309" cy="518393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cs-CZ" dirty="0"/>
              <a:t>Program </a:t>
            </a:r>
            <a:r>
              <a:rPr lang="cs-CZ" b="1" dirty="0"/>
              <a:t>pro základní školy </a:t>
            </a:r>
            <a:r>
              <a:rPr lang="cs-CZ" dirty="0"/>
              <a:t>zahájen v roce 2018</a:t>
            </a:r>
          </a:p>
          <a:p>
            <a:pPr lvl="0">
              <a:lnSpc>
                <a:spcPct val="150000"/>
              </a:lnSpc>
            </a:pPr>
            <a:r>
              <a:rPr lang="cs-CZ" dirty="0"/>
              <a:t>1. fáze </a:t>
            </a:r>
            <a:r>
              <a:rPr lang="cs-CZ" dirty="0" smtClean="0"/>
              <a:t>– budování </a:t>
            </a:r>
            <a:r>
              <a:rPr lang="cs-CZ" b="1" dirty="0"/>
              <a:t>sítě participujících </a:t>
            </a:r>
            <a:r>
              <a:rPr lang="cs-CZ" b="1" dirty="0" smtClean="0"/>
              <a:t>škol </a:t>
            </a:r>
            <a:r>
              <a:rPr lang="cs-CZ" dirty="0" smtClean="0"/>
              <a:t>a mapování jejich potřeb v oblasti vzdělávání, sběr námětů </a:t>
            </a:r>
            <a:r>
              <a:rPr lang="cs-CZ" dirty="0"/>
              <a:t>na </a:t>
            </a:r>
            <a:r>
              <a:rPr lang="cs-CZ" dirty="0" smtClean="0"/>
              <a:t>školení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Spuštěna </a:t>
            </a:r>
            <a:r>
              <a:rPr lang="cs-CZ" b="1" dirty="0"/>
              <a:t>distribuce pedagogické literatury </a:t>
            </a:r>
            <a:r>
              <a:rPr lang="cs-CZ" dirty="0" smtClean="0"/>
              <a:t>pro učitele a </a:t>
            </a:r>
            <a:r>
              <a:rPr lang="cs-CZ" b="1" dirty="0"/>
              <a:t>knih pro </a:t>
            </a:r>
            <a:r>
              <a:rPr lang="cs-CZ" b="1" dirty="0" smtClean="0"/>
              <a:t>děti </a:t>
            </a:r>
            <a:r>
              <a:rPr lang="cs-CZ" dirty="0" smtClean="0"/>
              <a:t>prostřednictvím školy </a:t>
            </a:r>
            <a:r>
              <a:rPr lang="cs-CZ" dirty="0"/>
              <a:t>za zvýhodněné </a:t>
            </a:r>
            <a:r>
              <a:rPr lang="cs-CZ" dirty="0" smtClean="0"/>
              <a:t>ceny (sleva od 15%)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645" y="3872722"/>
            <a:ext cx="2012302" cy="285076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509" y="821614"/>
            <a:ext cx="2030574" cy="285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7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Projekt Portál pro pedagogy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523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Od </a:t>
            </a:r>
            <a:r>
              <a:rPr lang="cs-CZ" dirty="0" err="1" smtClean="0"/>
              <a:t>šk</a:t>
            </a:r>
            <a:r>
              <a:rPr lang="cs-CZ" dirty="0" smtClean="0"/>
              <a:t>. roku 2018 / 2019 plánované první semináře s akreditací MŠMT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Plánované workshopy pro děti, na rozvoj čtenářství a čtenářské gramotnosti zábavnou formou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87" y="3584899"/>
            <a:ext cx="4602207" cy="280657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85" y="3584899"/>
            <a:ext cx="4680858" cy="28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65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138</Words>
  <Application>Microsoft Office PowerPoint</Application>
  <PresentationFormat>Širokoúhlá obrazovka</PresentationFormat>
  <Paragraphs>20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Stébla</vt:lpstr>
      <vt:lpstr>Nakladatelství Portál  Projekt Portál pro pedagogy  </vt:lpstr>
      <vt:lpstr>Nakladatelství Portál</vt:lpstr>
      <vt:lpstr>Dlouhodobá vize nakladatelství Portál</vt:lpstr>
      <vt:lpstr>Dlouhodobá vize nakladatelství Portál</vt:lpstr>
      <vt:lpstr>Dlouhodobá vize nakladatelství Portál</vt:lpstr>
      <vt:lpstr>Projekt Portál pro pedagogy </vt:lpstr>
      <vt:lpstr>Projekt Portál pro pedagogy </vt:lpstr>
    </vt:vector>
  </TitlesOfParts>
  <Company>Portál,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Nakladatelství Portál</dc:title>
  <dc:creator>Krchov Jan</dc:creator>
  <cp:lastModifiedBy>Jan Bartoš</cp:lastModifiedBy>
  <cp:revision>25</cp:revision>
  <dcterms:created xsi:type="dcterms:W3CDTF">2018-11-13T11:07:49Z</dcterms:created>
  <dcterms:modified xsi:type="dcterms:W3CDTF">2018-11-20T11:29:16Z</dcterms:modified>
</cp:coreProperties>
</file>