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5C96-8846-4093-B605-92C5E48DAFD0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5192-F038-4958-BC78-01A46D587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5C96-8846-4093-B605-92C5E48DAFD0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5192-F038-4958-BC78-01A46D587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5C96-8846-4093-B605-92C5E48DAFD0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5192-F038-4958-BC78-01A46D587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5C96-8846-4093-B605-92C5E48DAFD0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5192-F038-4958-BC78-01A46D587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5C96-8846-4093-B605-92C5E48DAFD0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5192-F038-4958-BC78-01A46D587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5C96-8846-4093-B605-92C5E48DAFD0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5192-F038-4958-BC78-01A46D587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5C96-8846-4093-B605-92C5E48DAFD0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5192-F038-4958-BC78-01A46D587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5C96-8846-4093-B605-92C5E48DAFD0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5192-F038-4958-BC78-01A46D587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5C96-8846-4093-B605-92C5E48DAFD0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5192-F038-4958-BC78-01A46D587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5C96-8846-4093-B605-92C5E48DAFD0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5192-F038-4958-BC78-01A46D587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5C96-8846-4093-B605-92C5E48DAFD0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5192-F038-4958-BC78-01A46D587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5C96-8846-4093-B605-92C5E48DAFD0}" type="datetimeFigureOut">
              <a:rPr lang="cs-CZ" smtClean="0"/>
              <a:pPr/>
              <a:t>12.11.2013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5192-F038-4958-BC78-01A46D587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OHLÉDNUTÍ …</a:t>
            </a:r>
            <a:endParaRPr lang="cs-CZ" dirty="0"/>
          </a:p>
        </p:txBody>
      </p:sp>
      <p:pic>
        <p:nvPicPr>
          <p:cNvPr id="1026" name="Picture 2" descr="C:\Users\navratilova.KNIHOVNA\Desktop\ohlednu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205" y="1078812"/>
            <a:ext cx="9020389" cy="5493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Občas je toho moc na každého!</a:t>
            </a:r>
            <a:endParaRPr lang="cs-CZ" dirty="0"/>
          </a:p>
        </p:txBody>
      </p:sp>
      <p:pic>
        <p:nvPicPr>
          <p:cNvPr id="9218" name="Picture 2" descr="C:\Users\navratilova.KNIHOVNA\Desktop\hlavakol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18" y="1571612"/>
            <a:ext cx="8169872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cs-CZ" dirty="0" smtClean="0"/>
              <a:t>Proto máme kolegy, </a:t>
            </a:r>
            <a:br>
              <a:rPr lang="cs-CZ" dirty="0" smtClean="0"/>
            </a:br>
            <a:r>
              <a:rPr lang="cs-CZ" dirty="0" smtClean="0"/>
              <a:t>pedagogy, známé…</a:t>
            </a:r>
            <a:endParaRPr lang="cs-CZ" dirty="0"/>
          </a:p>
        </p:txBody>
      </p:sp>
      <p:pic>
        <p:nvPicPr>
          <p:cNvPr id="10242" name="Picture 2" descr="C:\Users\navratilova.KNIHOVNA\Desktop\komunik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302" y="1954193"/>
            <a:ext cx="8701854" cy="4903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 smtClean="0"/>
              <a:t>Výsledky se dostaví:</a:t>
            </a:r>
            <a:endParaRPr lang="cs-CZ" sz="3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 </a:t>
            </a:r>
            <a:r>
              <a:rPr lang="cs-CZ" sz="2800" dirty="0" smtClean="0"/>
              <a:t>čtení s dětmi od 1,5 roku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pravidelná výuka má i volnočasový dopad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renomovaná instituce ve městě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vzdělávání učitelů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andragogika</a:t>
            </a:r>
          </a:p>
          <a:p>
            <a:pPr>
              <a:buFont typeface="Arial" pitchFamily="34" charset="0"/>
              <a:buChar char="•"/>
            </a:pPr>
            <a:endParaRPr lang="cs-CZ" sz="2800" dirty="0"/>
          </a:p>
        </p:txBody>
      </p:sp>
      <p:pic>
        <p:nvPicPr>
          <p:cNvPr id="11266" name="Picture 2" descr="C:\Users\navratilova.KNIHOVNA\Desktop\sdet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85794"/>
            <a:ext cx="3800475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Sami se stále vzděláváme, </a:t>
            </a:r>
            <a:br>
              <a:rPr lang="cs-CZ" dirty="0" smtClean="0"/>
            </a:br>
            <a:r>
              <a:rPr lang="cs-CZ" dirty="0" smtClean="0"/>
              <a:t>sdílíme a inovujeme…</a:t>
            </a:r>
            <a:endParaRPr lang="cs-CZ" dirty="0"/>
          </a:p>
        </p:txBody>
      </p:sp>
      <p:pic>
        <p:nvPicPr>
          <p:cNvPr id="12290" name="Picture 2" descr="C:\Users\navratilova.KNIHOVNA\Desktop\spolupracovnici,prate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1453564"/>
            <a:ext cx="6143667" cy="5148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Cení/</a:t>
            </a:r>
            <a:r>
              <a:rPr lang="cs-CZ" dirty="0" err="1" smtClean="0"/>
              <a:t>me</a:t>
            </a:r>
            <a:r>
              <a:rPr lang="cs-CZ" dirty="0" smtClean="0"/>
              <a:t>/ </a:t>
            </a:r>
            <a:r>
              <a:rPr lang="cs-CZ" dirty="0" smtClean="0"/>
              <a:t>si našich výsledků…</a:t>
            </a:r>
            <a:endParaRPr lang="cs-CZ" dirty="0"/>
          </a:p>
        </p:txBody>
      </p:sp>
      <p:pic>
        <p:nvPicPr>
          <p:cNvPr id="13314" name="Picture 2" descr="C:\Users\navratilova.KNIHOVNA\Desktop\gratuluj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611" y="1230338"/>
            <a:ext cx="6905289" cy="5269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Necháváme se unášet prací!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50101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b="0" dirty="0" smtClean="0"/>
              <a:t>Cestujeme za inspirací a sdílením.</a:t>
            </a:r>
            <a:endParaRPr lang="cs-CZ" sz="3600" b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722313" y="5143523"/>
            <a:ext cx="7772400" cy="1500187"/>
          </a:xfrm>
        </p:spPr>
        <p:txBody>
          <a:bodyPr/>
          <a:lstStyle/>
          <a:p>
            <a:r>
              <a:rPr lang="cs-CZ" dirty="0" smtClean="0"/>
              <a:t>Mgr. Lenka Navrátilová, Městská knihovna Polička, </a:t>
            </a:r>
          </a:p>
          <a:p>
            <a:r>
              <a:rPr lang="cs-CZ" dirty="0" smtClean="0"/>
              <a:t>Sekce experimentálního knihovnictví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4730800" cy="383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…za vzděláváním v jedné knihovně</a:t>
            </a:r>
            <a:endParaRPr lang="cs-CZ" dirty="0"/>
          </a:p>
        </p:txBody>
      </p:sp>
      <p:pic>
        <p:nvPicPr>
          <p:cNvPr id="2050" name="Picture 2" descr="C:\Users\navratilova.KNIHOVNA\Desktop\Nová složka\Nová složka (2)\knihov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2233" y="1142984"/>
            <a:ext cx="8486047" cy="557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samel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68736"/>
            <a:ext cx="5257808" cy="4431834"/>
          </a:xfrm>
        </p:spPr>
      </p:pic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45025" y="3786190"/>
            <a:ext cx="4041775" cy="2339972"/>
          </a:xfrm>
        </p:spPr>
        <p:txBody>
          <a:bodyPr/>
          <a:lstStyle/>
          <a:p>
            <a:r>
              <a:rPr lang="cs-CZ" dirty="0" smtClean="0"/>
              <a:t>generace Y – X</a:t>
            </a:r>
          </a:p>
          <a:p>
            <a:r>
              <a:rPr lang="cs-CZ" dirty="0" smtClean="0"/>
              <a:t>informační smog</a:t>
            </a:r>
          </a:p>
          <a:p>
            <a:r>
              <a:rPr lang="cs-CZ" dirty="0" smtClean="0"/>
              <a:t>sociální sítě</a:t>
            </a:r>
          </a:p>
          <a:p>
            <a:r>
              <a:rPr lang="cs-CZ" dirty="0" smtClean="0"/>
              <a:t>netiketa</a:t>
            </a:r>
          </a:p>
          <a:p>
            <a:r>
              <a:rPr lang="cs-CZ" dirty="0" smtClean="0"/>
              <a:t>komunikace online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57159" y="5643578"/>
            <a:ext cx="8329642" cy="1000132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IV stále chybí koncepce, systematika, standardy …</a:t>
            </a:r>
            <a:endParaRPr lang="cs-CZ" dirty="0"/>
          </a:p>
        </p:txBody>
      </p:sp>
      <p:pic>
        <p:nvPicPr>
          <p:cNvPr id="3074" name="Picture 2" descr="C:\Users\navratilova.KNIHOVNA\Desktop\uzjepozd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89"/>
            <a:ext cx="8543956" cy="5395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72000" y="4929198"/>
            <a:ext cx="4041775" cy="13573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dirty="0" smtClean="0"/>
              <a:t>HLEDALI JSME CESTU KE KOMPLEXNÍMU POSTUPU V OBLASTI POČÁTEČNÍHO VZDĚLÁVÁNÍ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5720" y="714356"/>
            <a:ext cx="4041775" cy="5286412"/>
          </a:xfrm>
        </p:spPr>
        <p:txBody>
          <a:bodyPr/>
          <a:lstStyle/>
          <a:p>
            <a:r>
              <a:rPr lang="cs-CZ" dirty="0" smtClean="0"/>
              <a:t>definovat OBSAH  IV:</a:t>
            </a:r>
          </a:p>
          <a:p>
            <a:pPr lvl="1"/>
            <a:r>
              <a:rPr lang="cs-CZ" dirty="0" smtClean="0"/>
              <a:t>znalosti</a:t>
            </a:r>
          </a:p>
          <a:p>
            <a:pPr lvl="1"/>
            <a:r>
              <a:rPr lang="cs-CZ" dirty="0" smtClean="0"/>
              <a:t>dovednosti</a:t>
            </a:r>
          </a:p>
          <a:p>
            <a:pPr lvl="1"/>
            <a:r>
              <a:rPr lang="cs-CZ" dirty="0" smtClean="0"/>
              <a:t>postoje</a:t>
            </a:r>
          </a:p>
          <a:p>
            <a:r>
              <a:rPr lang="cs-CZ" dirty="0" smtClean="0"/>
              <a:t>napojit se na školy</a:t>
            </a:r>
          </a:p>
          <a:p>
            <a:endParaRPr lang="cs-CZ" dirty="0"/>
          </a:p>
          <a:p>
            <a:r>
              <a:rPr lang="cs-CZ" dirty="0" smtClean="0"/>
              <a:t>lekce v knihovně =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plnohodnotná výuka</a:t>
            </a:r>
          </a:p>
          <a:p>
            <a:pPr>
              <a:buNone/>
            </a:pPr>
            <a:endParaRPr lang="cs-CZ" dirty="0"/>
          </a:p>
          <a:p>
            <a:r>
              <a:rPr lang="cs-CZ" dirty="0" smtClean="0"/>
              <a:t>napojení na RVP</a:t>
            </a:r>
            <a:endParaRPr lang="cs-CZ" dirty="0"/>
          </a:p>
        </p:txBody>
      </p:sp>
      <p:pic>
        <p:nvPicPr>
          <p:cNvPr id="4098" name="Picture 2" descr="C:\Users\navratilova.KNIHOVNA\Desktop\cten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6885" y="357166"/>
            <a:ext cx="5487115" cy="4194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dirty="0" smtClean="0"/>
              <a:t>VŠICHNI  MÁME  STEJNÉ  CÍLE</a:t>
            </a:r>
            <a:endParaRPr lang="cs-CZ" dirty="0"/>
          </a:p>
        </p:txBody>
      </p:sp>
      <p:pic>
        <p:nvPicPr>
          <p:cNvPr id="5122" name="Picture 2" descr="C:\Users\navratilova.KNIHOVNA\Desktop\stejna ces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7266" y="1284672"/>
            <a:ext cx="7258072" cy="5573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57158" y="4500570"/>
            <a:ext cx="4041775" cy="1428760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/>
              <a:t>KDO UMÍ,</a:t>
            </a:r>
          </a:p>
          <a:p>
            <a:pPr algn="ctr"/>
            <a:r>
              <a:rPr lang="cs-CZ" sz="3200" dirty="0" smtClean="0"/>
              <a:t>UČÍ …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sebevzdělávání</a:t>
            </a:r>
          </a:p>
          <a:p>
            <a:r>
              <a:rPr lang="cs-CZ" dirty="0" smtClean="0"/>
              <a:t>didaktika, lektorství</a:t>
            </a:r>
          </a:p>
          <a:p>
            <a:r>
              <a:rPr lang="cs-CZ" dirty="0" smtClean="0"/>
              <a:t>tvorba metodických materiálů</a:t>
            </a:r>
          </a:p>
          <a:p>
            <a:endParaRPr lang="cs-CZ" dirty="0"/>
          </a:p>
        </p:txBody>
      </p:sp>
      <p:pic>
        <p:nvPicPr>
          <p:cNvPr id="6146" name="Picture 2" descr="C:\Users\navratilova.KNIHOVNA\Desktop\metodikaprosdilen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14"/>
            <a:ext cx="5972188" cy="4160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 vždy se vše povede…..</a:t>
            </a:r>
            <a:endParaRPr lang="cs-CZ" dirty="0"/>
          </a:p>
        </p:txBody>
      </p:sp>
      <p:pic>
        <p:nvPicPr>
          <p:cNvPr id="7170" name="Picture 2" descr="C:\Users\navratilova.KNIHOVNA\Desktop\ne vzdyckyse vse poved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609363" cy="5119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 dirty="0" smtClean="0"/>
              <a:t>vičit, zdokonalovat se, zkoušet!</a:t>
            </a:r>
            <a:endParaRPr lang="cs-CZ" dirty="0"/>
          </a:p>
        </p:txBody>
      </p:sp>
      <p:pic>
        <p:nvPicPr>
          <p:cNvPr id="8194" name="Picture 2" descr="C:\Users\navratilova.KNIHOVNA\Desktop\cvicit, praktikov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786874" cy="388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155</Words>
  <Application>Microsoft Office PowerPoint</Application>
  <PresentationFormat>Předvádění na obrazovce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OHLÉDNUTÍ …</vt:lpstr>
      <vt:lpstr>…za vzděláváním v jedné knihovně</vt:lpstr>
      <vt:lpstr>Snímek 3</vt:lpstr>
      <vt:lpstr>Snímek 4</vt:lpstr>
      <vt:lpstr>Snímek 5</vt:lpstr>
      <vt:lpstr>VŠICHNI  MÁME  STEJNÉ  CÍLE</vt:lpstr>
      <vt:lpstr>Snímek 7</vt:lpstr>
      <vt:lpstr>Ne vždy se vše povede…..</vt:lpstr>
      <vt:lpstr>cvičit, zdokonalovat se, zkoušet!</vt:lpstr>
      <vt:lpstr>Občas je toho moc na každého!</vt:lpstr>
      <vt:lpstr>Proto máme kolegy,  pedagogy, známé…</vt:lpstr>
      <vt:lpstr>Výsledky se dostaví:</vt:lpstr>
      <vt:lpstr>Sami se stále vzděláváme,  sdílíme a inovujeme…</vt:lpstr>
      <vt:lpstr>Cení/me/ si našich výsledků…</vt:lpstr>
      <vt:lpstr>Necháváme se unášet prací!</vt:lpstr>
      <vt:lpstr> Cestujeme za inspirací a sdílením.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navratilova</dc:creator>
  <cp:lastModifiedBy>navratilova</cp:lastModifiedBy>
  <cp:revision>10</cp:revision>
  <dcterms:created xsi:type="dcterms:W3CDTF">2013-11-12T15:51:39Z</dcterms:created>
  <dcterms:modified xsi:type="dcterms:W3CDTF">2013-11-12T19:08:28Z</dcterms:modified>
</cp:coreProperties>
</file>