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A58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13E6AA-C2B5-402A-90BA-565D29F5591A}" type="datetimeFigureOut">
              <a:rPr lang="cs-CZ"/>
              <a:pPr>
                <a:defRPr/>
              </a:pPr>
              <a:t>22.11.2013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2B7B4A-23A8-45A3-B033-3F55E6A1B2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6C6E27-08F3-458F-953C-2A5E9413FD9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396487-3B6F-4D79-BE48-F6BDB258476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62F5B0-2DB9-4946-94B0-6FF41A599B6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9460-ACAD-4E99-90D7-0056CE280FBE}" type="datetimeFigureOut">
              <a:rPr lang="cs-CZ"/>
              <a:pPr>
                <a:defRPr/>
              </a:pPr>
              <a:t>22.11.2013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0546-679E-40AB-824F-269698E7B6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EEA9-9A5A-4A60-B79C-760FCE1277EA}" type="datetimeFigureOut">
              <a:rPr lang="cs-CZ"/>
              <a:pPr>
                <a:defRPr/>
              </a:pPr>
              <a:t>22.11.2013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9A90-2ECC-4591-BAC6-F282D27C89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A8403-3F35-46F9-AF9F-FA9B6170589B}" type="datetimeFigureOut">
              <a:rPr lang="cs-CZ"/>
              <a:pPr>
                <a:defRPr/>
              </a:pPr>
              <a:t>22.11.2013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94FF-1581-4D7D-AEA7-B7C7F5BA0E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DB9F-670C-4A34-92C0-D210FCF6BC41}" type="datetimeFigureOut">
              <a:rPr lang="cs-CZ"/>
              <a:pPr>
                <a:defRPr/>
              </a:pPr>
              <a:t>22.11.2013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7DC3-7B61-4B12-9C30-20D7F8CDBC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692BD-9978-429D-A7BE-05A7CBB578B2}" type="datetimeFigureOut">
              <a:rPr lang="cs-CZ"/>
              <a:pPr>
                <a:defRPr/>
              </a:pPr>
              <a:t>22.11.2013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64E4-AA27-49D0-93F8-D22A6FC8B0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18EA-7411-47E1-AB15-0F5CD50733E6}" type="datetimeFigureOut">
              <a:rPr lang="cs-CZ"/>
              <a:pPr>
                <a:defRPr/>
              </a:pPr>
              <a:t>22.11.2013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867A8-464B-4923-A666-8E998C96FA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CF63-6AE3-4ACA-9086-1C3AD464B5DF}" type="datetimeFigureOut">
              <a:rPr lang="cs-CZ"/>
              <a:pPr>
                <a:defRPr/>
              </a:pPr>
              <a:t>22.11.2013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223FA-E81C-433F-93C8-4622289161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02F4-6FE5-4ED9-9160-FEC00FA1FE7A}" type="datetimeFigureOut">
              <a:rPr lang="cs-CZ"/>
              <a:pPr>
                <a:defRPr/>
              </a:pPr>
              <a:t>22.11.2013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DF53-AB98-4983-BF74-DB2FF8477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5C1D0-50B7-40C6-8FF9-A469A122003D}" type="datetimeFigureOut">
              <a:rPr lang="cs-CZ"/>
              <a:pPr>
                <a:defRPr/>
              </a:pPr>
              <a:t>22.11.2013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82DB5-ABF3-48E3-AA03-116B70CACF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ADF6-9C7F-4B46-8354-74BA6CB3B78B}" type="datetimeFigureOut">
              <a:rPr lang="cs-CZ"/>
              <a:pPr>
                <a:defRPr/>
              </a:pPr>
              <a:t>22.11.2013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32EB-C562-48CA-A754-597DD54BDC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A8D5-377A-4F96-A628-DDD825755309}" type="datetimeFigureOut">
              <a:rPr lang="cs-CZ"/>
              <a:pPr>
                <a:defRPr/>
              </a:pPr>
              <a:t>22.11.2013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91CA-07FE-4B63-8E5A-F616119002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413D2B-F25D-469E-BB36-6F660D0B43F2}" type="datetimeFigureOut">
              <a:rPr lang="cs-CZ"/>
              <a:pPr>
                <a:defRPr/>
              </a:pPr>
              <a:t>22.11.2013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BFA5FD-FD03-4419-AA7B-444DEA2BDD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ym.pb.cz/" TargetMode="External"/><Relationship Id="rId2" Type="http://schemas.openxmlformats.org/officeDocument/2006/relationships/hyperlink" Target="mailto:Edita.vanickova@volny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>
          <a:xfrm>
            <a:off x="685800" y="1357313"/>
            <a:ext cx="7772400" cy="2243137"/>
          </a:xfrm>
        </p:spPr>
        <p:txBody>
          <a:bodyPr/>
          <a:lstStyle/>
          <a:p>
            <a:r>
              <a:rPr lang="cs-CZ" smtClean="0"/>
              <a:t>Netradiční formy práce s knihou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Knihovna Gymnázia Příbram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14339" name="Picture 2" descr="http://t2.gstatic.com/images?q=tbn:ANd9GcRDm4XlSP_-667d2E1Wkd02qEfs9ckf25RWkseApIbZi2USDbEZ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857250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fc06.deviantart.net/fs70/f/2012/332/9/0/library_by_vladstudio-d5mfj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Obdélník 4"/>
          <p:cNvSpPr/>
          <p:nvPr/>
        </p:nvSpPr>
        <p:spPr>
          <a:xfrm>
            <a:off x="1116013" y="1700213"/>
            <a:ext cx="293687" cy="7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771800" y="865828"/>
            <a:ext cx="5760640" cy="2355744"/>
          </a:xfrm>
          <a:prstGeom prst="roundRect">
            <a:avLst/>
          </a:prstGeom>
          <a:solidFill>
            <a:schemeClr val="tx2">
              <a:lumMod val="75000"/>
              <a:alpha val="71000"/>
            </a:schemeClr>
          </a:solidFill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dirty="0">
                <a:ln w="12700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Netradiční formy práce s knihou</a:t>
            </a:r>
            <a:endParaRPr lang="cs-CZ" sz="4800" dirty="0">
              <a:ln w="12700">
                <a:noFill/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85788" y="5341938"/>
            <a:ext cx="5281612" cy="1039812"/>
          </a:xfrm>
          <a:prstGeom prst="roundRect">
            <a:avLst/>
          </a:prstGeom>
          <a:solidFill>
            <a:srgbClr val="223A58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/>
              <a:t>Knihovna Gymnázia Příbram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/>
              <a:t>Edita Vaníčková </a:t>
            </a:r>
            <a:r>
              <a:rPr lang="cs-CZ" sz="3200" dirty="0" err="1"/>
              <a:t>Makosová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5603" name="obrázek 2" descr="http://gymtv.pb.cz/fotografie/2013/04/011-610x4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92837" y="5877272"/>
            <a:ext cx="81583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Šifrování na soutěžní přehlídce OKNA 2013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1. – 4. ročník SŠ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inspirace americkou soutěží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autorské poezie </a:t>
            </a:r>
            <a:r>
              <a:rPr lang="cs-CZ" i="1" dirty="0" smtClean="0"/>
              <a:t>Slam </a:t>
            </a:r>
            <a:r>
              <a:rPr lang="cs-CZ" i="1" dirty="0" err="1" smtClean="0"/>
              <a:t>poetry</a:t>
            </a:r>
            <a:endParaRPr lang="cs-CZ" i="1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Ohledy na specifika adolescentního věku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Atraktivní prostředí, atraktivní autoři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(V. Hrabě, F. </a:t>
            </a:r>
            <a:r>
              <a:rPr lang="cs-CZ" dirty="0" err="1" smtClean="0"/>
              <a:t>Gellner</a:t>
            </a:r>
            <a:r>
              <a:rPr lang="cs-CZ" dirty="0" smtClean="0"/>
              <a:t>, J .H. </a:t>
            </a:r>
            <a:r>
              <a:rPr lang="cs-CZ" dirty="0" err="1" smtClean="0"/>
              <a:t>Krchovský</a:t>
            </a:r>
            <a:r>
              <a:rPr lang="cs-CZ" dirty="0" smtClean="0"/>
              <a:t>…)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- hudební klub, kavárna, čajovna</a:t>
            </a:r>
            <a:endParaRPr lang="cs-CZ" dirty="0"/>
          </a:p>
        </p:txBody>
      </p:sp>
      <p:pic>
        <p:nvPicPr>
          <p:cNvPr id="27650" name="Obrázek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55600"/>
            <a:ext cx="338455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395288" y="404813"/>
            <a:ext cx="439261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/>
              <a:t>Jak na poezii?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algn="l"/>
            <a:r>
              <a:rPr lang="cs-CZ" smtClean="0"/>
              <a:t>Děkuji za pozornost.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776538" y="2708275"/>
            <a:ext cx="5761037" cy="3097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/>
              <a:t>Edita Vaníčková </a:t>
            </a:r>
            <a:r>
              <a:rPr lang="cs-CZ" sz="3200" dirty="0" err="1"/>
              <a:t>Makosová</a:t>
            </a:r>
            <a:endParaRPr lang="cs-CZ" sz="32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/>
              <a:t>Knihovna Gymnázia Příbram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/>
              <a:t>Legionářů 402, Příbram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hlinkClick r:id="rId2"/>
              </a:rPr>
              <a:t>edita.vanickova@volny.cz</a:t>
            </a:r>
            <a:endParaRPr lang="cs-CZ" sz="32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hlinkClick r:id="rId3"/>
              </a:rPr>
              <a:t>www.gym.pb.cz</a:t>
            </a:r>
            <a:endParaRPr lang="cs-CZ" sz="3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Proč do škol knihovníky?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Dokáže propojit i nespojitelné!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Český </a:t>
            </a:r>
            <a:r>
              <a:rPr lang="cs-CZ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jazyk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  <p:sp>
        <p:nvSpPr>
          <p:cNvPr id="4" name="Zaoblený obdélník 3"/>
          <p:cNvSpPr/>
          <p:nvPr/>
        </p:nvSpPr>
        <p:spPr>
          <a:xfrm>
            <a:off x="320675" y="493713"/>
            <a:ext cx="4827588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/>
              <a:t>Propojování</a:t>
            </a:r>
          </a:p>
        </p:txBody>
      </p:sp>
      <p:pic>
        <p:nvPicPr>
          <p:cNvPr id="16387" name="Picture 2" descr="http://www.greaders.cz/wp-content/uploads/2010/12/1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0225" y="150813"/>
            <a:ext cx="3322638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 rot="16200000">
            <a:off x="6965510" y="4718373"/>
            <a:ext cx="29799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Literatura</a:t>
            </a:r>
            <a:endParaRPr lang="cs-C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036046" y="6211669"/>
            <a:ext cx="355328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Mediální výchova</a:t>
            </a:r>
            <a:endParaRPr lang="cs-CZ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172565" y="3690078"/>
            <a:ext cx="409347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Dramatická výchova</a:t>
            </a:r>
            <a:endParaRPr lang="cs-CZ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 rot="16200000">
            <a:off x="2667179" y="4413162"/>
            <a:ext cx="23102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Dějepis</a:t>
            </a:r>
            <a:endParaRPr lang="cs-CZ" sz="54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83968" y="4998900"/>
            <a:ext cx="407906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Regionální zeměpis</a:t>
            </a:r>
            <a:endParaRPr lang="cs-CZ" sz="36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432782" y="5564758"/>
            <a:ext cx="256102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Cizí jazyky</a:t>
            </a:r>
            <a:endParaRPr lang="cs-CZ" sz="44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21276" y="4795317"/>
            <a:ext cx="291656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Informatika</a:t>
            </a:r>
            <a:endParaRPr lang="cs-CZ" sz="4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21276" y="5611504"/>
            <a:ext cx="284161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Multikulturní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výchova</a:t>
            </a:r>
            <a:endParaRPr lang="cs-CZ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 flipV="1">
            <a:off x="0" y="36893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sah 2"/>
          <p:cNvSpPr>
            <a:spLocks noGrp="1"/>
          </p:cNvSpPr>
          <p:nvPr>
            <p:ph idx="1"/>
          </p:nvPr>
        </p:nvSpPr>
        <p:spPr>
          <a:xfrm>
            <a:off x="179388" y="1341438"/>
            <a:ext cx="8964612" cy="47847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mtClean="0"/>
              <a:t> Zdeněk Jirotka: </a:t>
            </a:r>
            <a:r>
              <a:rPr lang="cs-CZ" i="1" smtClean="0"/>
              <a:t>Saturnin</a:t>
            </a:r>
          </a:p>
          <a:p>
            <a:pPr marL="0" indent="0">
              <a:buFont typeface="Arial" charset="0"/>
              <a:buNone/>
            </a:pPr>
            <a:r>
              <a:rPr lang="cs-CZ" smtClean="0"/>
              <a:t> - předčítání 7 hodin</a:t>
            </a:r>
          </a:p>
          <a:p>
            <a:pPr marL="0" indent="0">
              <a:buFont typeface="Arial" charset="0"/>
              <a:buNone/>
            </a:pPr>
            <a:r>
              <a:rPr lang="cs-CZ" smtClean="0"/>
              <a:t> - v seznamu ke státní maturitě</a:t>
            </a:r>
          </a:p>
          <a:p>
            <a:pPr marL="0" indent="0">
              <a:buFont typeface="Arial" charset="0"/>
              <a:buNone/>
            </a:pPr>
            <a:r>
              <a:rPr lang="cs-CZ" smtClean="0"/>
              <a:t>					     </a:t>
            </a:r>
          </a:p>
          <a:p>
            <a:pPr marL="0" indent="0">
              <a:buFont typeface="Arial" charset="0"/>
              <a:buNone/>
            </a:pPr>
            <a:r>
              <a:rPr lang="cs-CZ" smtClean="0"/>
              <a:t>					      - dramatická výchova</a:t>
            </a:r>
          </a:p>
          <a:p>
            <a:pPr marL="0" indent="0">
              <a:buFont typeface="Arial" charset="0"/>
              <a:buNone/>
            </a:pPr>
            <a:r>
              <a:rPr lang="cs-CZ" smtClean="0"/>
              <a:t>					      - práce s ilustrací</a:t>
            </a:r>
          </a:p>
        </p:txBody>
      </p:sp>
      <p:pic>
        <p:nvPicPr>
          <p:cNvPr id="17410" name="obrázek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" y="3071813"/>
            <a:ext cx="485775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gym.pb.cz/picture.php?obrid=6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44488"/>
            <a:ext cx="32400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aoblený obdélník 3"/>
          <p:cNvSpPr/>
          <p:nvPr/>
        </p:nvSpPr>
        <p:spPr>
          <a:xfrm>
            <a:off x="179388" y="344488"/>
            <a:ext cx="511333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/>
              <a:t>Maraton čtení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777716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detektivní pátrání po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regionálních autorech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spojení s předmětem </a:t>
            </a:r>
            <a:r>
              <a:rPr lang="cs-CZ" b="1" dirty="0" smtClean="0"/>
              <a:t>Náš region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fiktivní příběh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indicie</a:t>
            </a:r>
            <a:r>
              <a:rPr lang="cs-CZ" sz="2400" dirty="0" smtClean="0"/>
              <a:t> (fotografie míst, úryvky textů, 		          datum, podobenka spisovatele)</a:t>
            </a:r>
            <a:endParaRPr lang="cs-CZ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literárně zpracovaná zpráva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-  nejlepší práce uveřejněné v  místním tisku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  <p:pic>
        <p:nvPicPr>
          <p:cNvPr id="18434" name="Obrázek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7300" y="989013"/>
            <a:ext cx="2447925" cy="352901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95288" y="620713"/>
            <a:ext cx="525621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/>
              <a:t>Celoroční hra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893175" cy="45259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Beseda s knihou Ivy Procházkové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 smtClean="0"/>
              <a:t>Uzly a pomeranče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i="1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formát výukové hodiny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(45 minut)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čtenáři pátrají po názvu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a autorovi pomocí luštění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zašifrovaných zpráv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i="1" dirty="0"/>
          </a:p>
        </p:txBody>
      </p:sp>
      <p:sp>
        <p:nvSpPr>
          <p:cNvPr id="4" name="Zaoblený obdélník 3"/>
          <p:cNvSpPr/>
          <p:nvPr/>
        </p:nvSpPr>
        <p:spPr>
          <a:xfrm>
            <a:off x="468313" y="549275"/>
            <a:ext cx="5399087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/>
              <a:t>Tradiční netradičně</a:t>
            </a:r>
            <a:endParaRPr lang="cs-CZ" sz="3200" dirty="0"/>
          </a:p>
        </p:txBody>
      </p:sp>
      <p:pic>
        <p:nvPicPr>
          <p:cNvPr id="19459" name="Picture 5" descr="280973-original1-hl5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88913"/>
            <a:ext cx="27082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prochazkova_iv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500438"/>
            <a:ext cx="268446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333375"/>
            <a:ext cx="8713788" cy="57927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během </a:t>
            </a:r>
            <a:r>
              <a:rPr lang="cs-CZ" dirty="0"/>
              <a:t>besedy se seznamují s starověkými metodami </a:t>
            </a:r>
            <a:r>
              <a:rPr lang="cs-CZ" dirty="0" smtClean="0"/>
              <a:t>šifrování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hebrejské šifry, řecký způsob ukrývání zpráv,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sparťanská </a:t>
            </a:r>
            <a:r>
              <a:rPr lang="cs-CZ" i="1" dirty="0" err="1" smtClean="0"/>
              <a:t>skytala</a:t>
            </a:r>
            <a:r>
              <a:rPr lang="cs-CZ" dirty="0" smtClean="0"/>
              <a:t>, Caesarova šifra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luští úryvky z knihy, které je seznamují 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hlavním hrdinou a s důležitými momenty příběhu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soutěží družstva proti sobě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21506" name="Picture 8" descr="http://www.spektrum.de/fm/912/thumbnails/423405.gif.81543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4292600"/>
            <a:ext cx="4429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mtClean="0"/>
              <a:t>Během besedy se seznamují s starověkými metodami šifrování</a:t>
            </a:r>
          </a:p>
          <a:p>
            <a:pPr>
              <a:buFontTx/>
              <a:buChar char="-"/>
            </a:pPr>
            <a:endParaRPr lang="cs-CZ" smtClean="0"/>
          </a:p>
          <a:p>
            <a:pPr>
              <a:buFontTx/>
              <a:buChar char="-"/>
            </a:pPr>
            <a:endParaRPr lang="cs-CZ" i="1" smtClean="0"/>
          </a:p>
          <a:p>
            <a:endParaRPr lang="cs-CZ" smtClean="0"/>
          </a:p>
        </p:txBody>
      </p:sp>
      <p:pic>
        <p:nvPicPr>
          <p:cNvPr id="22531" name="Picture 2" descr="foto: Edita Vaní&amp;ccaron;kov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088"/>
            <a:ext cx="9144000" cy="679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62070" y="5949280"/>
            <a:ext cx="861986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Luštění tajného písma metodou frekvenční analýzy</a:t>
            </a:r>
            <a:endParaRPr lang="cs-CZ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3555" name="Picture 2" descr="foto: Edita Vaní&amp;ccaron;kov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51520" y="260648"/>
            <a:ext cx="53929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Text na pruhu látky - </a:t>
            </a:r>
            <a:r>
              <a:rPr lang="cs-CZ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skytala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4579" name="Picture 2" descr="http://gymtv.pb.cz/fotografie/2011/12/PICT001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672015" y="75855"/>
            <a:ext cx="27727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Týmová práce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190</Words>
  <Application>Microsoft Office PowerPoint</Application>
  <PresentationFormat>Předvádění na obrazovce (4:3)</PresentationFormat>
  <Paragraphs>58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Calibri</vt:lpstr>
      <vt:lpstr>Arial</vt:lpstr>
      <vt:lpstr>Motiv sady Office</vt:lpstr>
      <vt:lpstr>Netradiční formy práce s knihou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Děkuji za pozornost.</vt:lpstr>
    </vt:vector>
  </TitlesOfParts>
  <Company>Gymnázium Příbram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vanickova</dc:creator>
  <cp:lastModifiedBy>Jan Bartoš</cp:lastModifiedBy>
  <cp:revision>46</cp:revision>
  <dcterms:created xsi:type="dcterms:W3CDTF">2013-05-13T06:33:10Z</dcterms:created>
  <dcterms:modified xsi:type="dcterms:W3CDTF">2013-11-22T13:55:48Z</dcterms:modified>
</cp:coreProperties>
</file>